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95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体重管理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这一话题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介绍了政府为推广健康生活方式而实施的一项为期三年的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体重管理年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行动计划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以及肥胖对个人健康和社会的影响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同时提出了学校、家长和学生自身在体重管理中的角色和责任。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02" y="1268760"/>
            <a:ext cx="10578009" cy="112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67160"/>
            <a:ext cx="11485848" cy="2241960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this year’s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Sessions,the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term “weight management” caught a lot of attention. That’s because the government has carried out a three-year action program called “Weight Management Year”. This program aims to help people understand the importance of controlling the weight to promote a healthy lifestyle.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2564" y="1760192"/>
            <a:ext cx="3445285" cy="5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212"/>
            <a:ext cx="11485848" cy="334995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and adults have been fighting against obesity. According to the report from the National Health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Commission,over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of the adults and about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school-aged children in China are overweight. Obesity not only affects appearance but also causes serious health problems.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worse,obesity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even bring people psychological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depression and anxiety.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So,weight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management has become an important part of many people’s lives.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9262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program includes activities like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events,healthy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workshops,and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challenges. As we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obesity has become a serious problem among teenagers. There is no doubt that both schools and parents play an important role in the weight management.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example,schools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organize different kinds of sports activities during the breaks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can encourage the children to do exercise and eat healthily after school.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supposed to be responsible for their own weight and health as well. By working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create a healthier young generation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 believes that by promoting a healthy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reduce chronic diseases like high blood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pressure,diabetes,and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 problems. The “Weight Management Year” does not mean forcing everyone to lose weight.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focuses on the scientific management of weight to further improve the overall health of nation. Let’s join together and make ourselves healthier and our nation stronger.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weight management necessary for people in their daily life?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2107241"/>
            <a:ext cx="113681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65549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program aims to help people understand the importance of controlling the weight to promote a healthy lifestyle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“So,weight management has become an important part of many people’s lives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可知，体重管理对于人们的日常生活是必要的。故填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/Yes,it is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6554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because the government has carried out a three-year action program called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 Management Year’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可知，体重管理计划将持续三年。故填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last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/For 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2060586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It will last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/For 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/Three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will the weight management program last?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60304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“Obesity not only affects appearance but also causes serious health problems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worse,obesity can even bring people psychological problems,such as depression and anxiety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可知，如果班上有一个超重的男孩，他可能会面临外貌上的困扰、严重的健康问题以及心理问题，如抑郁和焦虑，这些问题可能会影响他的社交。故填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he is overweight,he might look fat and will have serious health problems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may feel a little shy so that he will have trouble making friends in class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478582" y="1494746"/>
            <a:ext cx="11368120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he is overweight,he might look fat and will have serious health problems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he may feel a little shy so that he will have trouble making friends in class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5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an overweight boy in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 will he probably face?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3511</Words>
  <Application>WPS 演示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463</cp:revision>
  <dcterms:created xsi:type="dcterms:W3CDTF">2020-11-06T05:24:00Z</dcterms:created>
  <dcterms:modified xsi:type="dcterms:W3CDTF">2025-09-18T06:15:11Z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